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987" r:id="rId69"/>
    <p:sldId id="312" r:id="rId70"/>
    <p:sldId id="983" r:id="rId71"/>
    <p:sldId id="994" r:id="rId72"/>
    <p:sldId id="292" r:id="rId73"/>
    <p:sldId id="780" r:id="rId74"/>
    <p:sldId id="797" r:id="rId75"/>
    <p:sldId id="285" r:id="rId76"/>
    <p:sldId id="311" r:id="rId77"/>
    <p:sldId id="287" r:id="rId78"/>
    <p:sldId id="989" r:id="rId79"/>
    <p:sldId id="995" r:id="rId80"/>
    <p:sldId id="781" r:id="rId81"/>
    <p:sldId id="990" r:id="rId82"/>
    <p:sldId id="782" r:id="rId83"/>
    <p:sldId id="293" r:id="rId84"/>
    <p:sldId id="295" r:id="rId85"/>
    <p:sldId id="991" r:id="rId86"/>
    <p:sldId id="301" r:id="rId87"/>
    <p:sldId id="985" r:id="rId88"/>
    <p:sldId id="288" r:id="rId89"/>
    <p:sldId id="296" r:id="rId90"/>
    <p:sldId id="783" r:id="rId91"/>
    <p:sldId id="315" r:id="rId92"/>
    <p:sldId id="314" r:id="rId93"/>
    <p:sldId id="799" r:id="rId94"/>
    <p:sldId id="800" r:id="rId95"/>
    <p:sldId id="313" r:id="rId96"/>
    <p:sldId id="798" r:id="rId97"/>
    <p:sldId id="316" r:id="rId98"/>
    <p:sldId id="784" r:id="rId99"/>
    <p:sldId id="785" r:id="rId100"/>
    <p:sldId id="257" r:id="rId101"/>
    <p:sldId id="317" r:id="rId102"/>
    <p:sldId id="318" r:id="rId103"/>
    <p:sldId id="319" r:id="rId104"/>
    <p:sldId id="320" r:id="rId105"/>
    <p:sldId id="997" r:id="rId106"/>
    <p:sldId id="751" r:id="rId107"/>
    <p:sldId id="777" r:id="rId108"/>
    <p:sldId id="268" r:id="rId109"/>
    <p:sldId id="269" r:id="rId110"/>
    <p:sldId id="974" r:id="rId111"/>
    <p:sldId id="710" r:id="rId112"/>
    <p:sldId id="970" r:id="rId113"/>
    <p:sldId id="971" r:id="rId114"/>
    <p:sldId id="972" r:id="rId115"/>
    <p:sldId id="739" r:id="rId116"/>
    <p:sldId id="738" r:id="rId117"/>
    <p:sldId id="734" r:id="rId118"/>
    <p:sldId id="876" r:id="rId119"/>
    <p:sldId id="675" r:id="rId120"/>
    <p:sldId id="676" r:id="rId121"/>
    <p:sldId id="677" r:id="rId122"/>
    <p:sldId id="678" r:id="rId123"/>
    <p:sldId id="674" r:id="rId124"/>
    <p:sldId id="679" r:id="rId125"/>
    <p:sldId id="877" r:id="rId126"/>
    <p:sldId id="878" r:id="rId127"/>
    <p:sldId id="973"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64"/>
    <p:restoredTop sz="86415"/>
  </p:normalViewPr>
  <p:slideViewPr>
    <p:cSldViewPr snapToGrid="0" snapToObjects="1">
      <p:cViewPr>
        <p:scale>
          <a:sx n="136" d="100"/>
          <a:sy n="136" d="100"/>
        </p:scale>
        <p:origin x="-48" y="-1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39" d="100"/>
        <a:sy n="139" d="100"/>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276996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3.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105</a:t>
            </a:fld>
            <a:endParaRPr lang="en-US"/>
          </a:p>
        </p:txBody>
      </p:sp>
    </p:spTree>
    <p:extLst>
      <p:ext uri="{BB962C8B-B14F-4D97-AF65-F5344CB8AC3E}">
        <p14:creationId xmlns:p14="http://schemas.microsoft.com/office/powerpoint/2010/main" val="4174206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107</a:t>
            </a:fld>
            <a:endParaRPr lang="en-US"/>
          </a:p>
        </p:txBody>
      </p:sp>
    </p:spTree>
    <p:extLst>
      <p:ext uri="{BB962C8B-B14F-4D97-AF65-F5344CB8AC3E}">
        <p14:creationId xmlns:p14="http://schemas.microsoft.com/office/powerpoint/2010/main" val="617937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42435930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625963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39528723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1216661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7181502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4645449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237832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919255"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defTabSz="457200" latinLnBrk="1" hangingPunct="0"/>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919255" cy="4370514"/>
              </a:xfrm>
              <a:prstGeom prst="rect">
                <a:avLst/>
              </a:prstGeom>
              <a:blipFill>
                <a:blip r:embed="rId3"/>
                <a:stretch>
                  <a:fillRect l="-1465"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mc:Choice xmlns:a14="http://schemas.microsoft.com/office/drawing/2010/main"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pPr/>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pPr/>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45194"/>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8267"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8267"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10702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107025"/>
                <a:ext cx="11583100" cy="2936740"/>
              </a:xfrm>
              <a:prstGeom prst="rect">
                <a:avLst/>
              </a:prstGeom>
              <a:blipFill>
                <a:blip r:embed="rId3"/>
                <a:stretch>
                  <a:fillRect l="-876" t="-1293"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89034" y="367838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Buffer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81535" y="1432026"/>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213570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09800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04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3686940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534109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24494" y="1236533"/>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2673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07203" y="1413172"/>
                <a:ext cx="7421680" cy="4991120"/>
              </a:xfrm>
              <a:prstGeom prst="rect">
                <a:avLst/>
              </a:prstGeom>
              <a:blipFill>
                <a:blip r:embed="rId3"/>
                <a:stretch>
                  <a:fillRect l="-1195" t="-76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94224"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11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4168085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0421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87926" y="1184576"/>
                <a:ext cx="6479484" cy="4939125"/>
              </a:xfrm>
              <a:prstGeom prst="rect">
                <a:avLst/>
              </a:prstGeom>
              <a:blipFill>
                <a:blip r:embed="rId3"/>
                <a:stretch>
                  <a:fillRect l="-1566" t="-769" r="-39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357343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7" y="1192080"/>
            <a:ext cx="7674459"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1907" t="-526" r="-27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533600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2173254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1825029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4950</TotalTime>
  <Words>13908</Words>
  <Application>Microsoft Macintosh PowerPoint</Application>
  <PresentationFormat>Widescreen</PresentationFormat>
  <Paragraphs>2540</Paragraphs>
  <Slides>127</Slides>
  <Notes>90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127</vt:i4>
      </vt:variant>
    </vt:vector>
  </HeadingPairs>
  <TitlesOfParts>
    <vt:vector size="134"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690</cp:revision>
  <dcterms:created xsi:type="dcterms:W3CDTF">2021-07-06T18:24:07Z</dcterms:created>
  <dcterms:modified xsi:type="dcterms:W3CDTF">2021-07-24T04:22:38Z</dcterms:modified>
</cp:coreProperties>
</file>